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435" y="-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6756A-CDF8-415A-884F-1B15EDD9C49A}" type="datetimeFigureOut">
              <a:rPr lang="zh-TW" altLang="en-US" smtClean="0"/>
              <a:pPr/>
              <a:t>2021/10/26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283D8-E5E8-4566-8EDF-4E0B514649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ic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rebase.google.com/docs/hosting/quickstart" TargetMode="External"/><Relationship Id="rId4" Type="http://schemas.openxmlformats.org/officeDocument/2006/relationships/hyperlink" Target="https://firebase.google.com/docs/functions/manage-function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ia-northeast1-leon-demo-3246f.cloudfunctions.net/helloWorld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firebase.google.com/docs/projects/locations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48" y="3286124"/>
            <a:ext cx="7772400" cy="1470025"/>
          </a:xfrm>
        </p:spPr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建置互動網站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storage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49163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>
          <a:xfrm>
            <a:off x="1714480" y="3714752"/>
            <a:ext cx="4429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與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相同，若要設定外部的讀寫權限，可以到</a:t>
            </a:r>
            <a:r>
              <a:rPr lang="en-US" altLang="zh-TW" dirty="0" smtClean="0"/>
              <a:t>Rules</a:t>
            </a:r>
            <a:r>
              <a:rPr lang="zh-TW" altLang="en-US" dirty="0" smtClean="0"/>
              <a:t>裡設定。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預設是要求登入取得授權後可讀寫，但通常我會設定成外部可讀但禁止寫入，必須通過</a:t>
            </a:r>
            <a:r>
              <a:rPr lang="en-US" altLang="zh-TW" dirty="0" smtClean="0"/>
              <a:t>API</a:t>
            </a:r>
            <a:r>
              <a:rPr lang="zh-TW" altLang="en-US" dirty="0" smtClean="0"/>
              <a:t>才能寫入。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rot="16200000" flipV="1">
            <a:off x="1393009" y="2750339"/>
            <a:ext cx="1571636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928670"/>
            <a:ext cx="6357982" cy="246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4071942"/>
            <a:ext cx="5715040" cy="205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字方塊 3"/>
          <p:cNvSpPr txBox="1"/>
          <p:nvPr/>
        </p:nvSpPr>
        <p:spPr>
          <a:xfrm>
            <a:off x="1428728" y="5714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預設的規則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28728" y="3714752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修改為可讀不可寫，發布後才會生效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Hosting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428736"/>
            <a:ext cx="7797800" cy="380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>
          <a:xfrm>
            <a:off x="1928794" y="5500702"/>
            <a:ext cx="574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Hosting</a:t>
            </a:r>
            <a:r>
              <a:rPr lang="zh-TW" altLang="en-US" dirty="0" smtClean="0"/>
              <a:t>在這裡不須特別設定，主要是在程式專案裡處理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Functions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388" y="1474788"/>
            <a:ext cx="7767637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7388" y="1474788"/>
            <a:ext cx="7767637" cy="390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1714480" y="5500702"/>
            <a:ext cx="617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Functions</a:t>
            </a:r>
            <a:r>
              <a:rPr lang="zh-TW" altLang="en-US" dirty="0" smtClean="0"/>
              <a:t>在這裡不須特別設定，主要是在程式專案裡處理，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但此功能是收費項目，必須升級專案才能啟用。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7866063" cy="391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字方塊 2"/>
          <p:cNvSpPr txBox="1"/>
          <p:nvPr/>
        </p:nvSpPr>
        <p:spPr>
          <a:xfrm>
            <a:off x="2071670" y="5214950"/>
            <a:ext cx="527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啟用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功能必須先將計費方案設定成</a:t>
            </a:r>
            <a:r>
              <a:rPr lang="en-US" altLang="zh-TW" dirty="0" smtClean="0"/>
              <a:t>Blaze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Firebase</a:t>
            </a:r>
            <a:r>
              <a:rPr lang="zh-TW" altLang="en-US" dirty="0" smtClean="0"/>
              <a:t>的詳細收費可參考此</a:t>
            </a:r>
            <a:r>
              <a:rPr lang="zh-TW" altLang="en-US" dirty="0" smtClean="0">
                <a:hlinkClick r:id="rId3"/>
              </a:rPr>
              <a:t>連結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Authentication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325" y="1493838"/>
            <a:ext cx="7751763" cy="386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>
          <a:xfrm>
            <a:off x="2571736" y="5786454"/>
            <a:ext cx="435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若網頁需匿名登入，需啟用</a:t>
            </a:r>
            <a:r>
              <a:rPr lang="en-US" altLang="zh-TW" dirty="0" smtClean="0"/>
              <a:t>Authentication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654" y="571480"/>
            <a:ext cx="435007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2643182"/>
            <a:ext cx="36576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向下箭號 3"/>
          <p:cNvSpPr/>
          <p:nvPr/>
        </p:nvSpPr>
        <p:spPr>
          <a:xfrm rot="19284473">
            <a:off x="5201790" y="1948957"/>
            <a:ext cx="239622" cy="4998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4786322"/>
            <a:ext cx="7289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928662" y="4071942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匿名登入的影響，就是在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的規則中，可看到的</a:t>
            </a:r>
            <a:r>
              <a:rPr lang="en-US" altLang="zh-TW" dirty="0" err="1" smtClean="0"/>
              <a:t>request.auth</a:t>
            </a:r>
            <a:r>
              <a:rPr lang="en-US" altLang="zh-TW" dirty="0" smtClean="0"/>
              <a:t> != null</a:t>
            </a:r>
            <a:r>
              <a:rPr lang="zh-TW" altLang="en-US" dirty="0" smtClean="0"/>
              <a:t>的預設值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6715140" y="4071942"/>
            <a:ext cx="285752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143636" y="857232"/>
            <a:ext cx="2571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</a:rPr>
              <a:t>網頁的設定至此大多完成，接下來就會由程式專案銜接設定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程式專案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安裝客戶端工具 </a:t>
            </a:r>
            <a:r>
              <a:rPr lang="en-US" dirty="0" err="1" smtClean="0"/>
              <a:t>npm</a:t>
            </a:r>
            <a:r>
              <a:rPr lang="en-US" dirty="0" smtClean="0"/>
              <a:t> install -g firebase-tools</a:t>
            </a:r>
            <a:endParaRPr lang="en-US" altLang="zh-TW" dirty="0" smtClean="0"/>
          </a:p>
          <a:p>
            <a:r>
              <a:rPr lang="en-US" altLang="zh-TW" dirty="0" smtClean="0"/>
              <a:t>Firebase</a:t>
            </a:r>
            <a:r>
              <a:rPr lang="zh-TW" altLang="en-US" dirty="0" smtClean="0"/>
              <a:t>程式專案主要由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Hosting</a:t>
            </a:r>
            <a:r>
              <a:rPr lang="zh-TW" altLang="en-US" dirty="0" smtClean="0"/>
              <a:t>構成，分別對應網站的後台與前台。</a:t>
            </a:r>
            <a:endParaRPr lang="en-US" altLang="zh-TW" dirty="0" smtClean="0"/>
          </a:p>
          <a:p>
            <a:r>
              <a:rPr lang="en-US" altLang="zh-TW" dirty="0" smtClean="0"/>
              <a:t>Functions</a:t>
            </a:r>
            <a:r>
              <a:rPr lang="zh-TW" altLang="en-US" dirty="0" smtClean="0"/>
              <a:t>是收費服務，以</a:t>
            </a:r>
            <a:r>
              <a:rPr lang="en-US" altLang="zh-TW" dirty="0" smtClean="0"/>
              <a:t>node.js</a:t>
            </a:r>
            <a:r>
              <a:rPr lang="zh-TW" altLang="en-US" dirty="0" smtClean="0"/>
              <a:t>運行，過去曾對</a:t>
            </a:r>
            <a:r>
              <a:rPr lang="en-US" altLang="zh-TW" dirty="0" smtClean="0"/>
              <a:t>node.js 8</a:t>
            </a:r>
            <a:r>
              <a:rPr lang="zh-TW" altLang="en-US" dirty="0" smtClean="0"/>
              <a:t>版提供免費使用，但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年已汰除</a:t>
            </a:r>
            <a:r>
              <a:rPr lang="en-US" altLang="zh-TW" dirty="0" smtClean="0"/>
              <a:t>node.js</a:t>
            </a:r>
            <a:r>
              <a:rPr lang="zh-TW" altLang="en-US" dirty="0" smtClean="0"/>
              <a:t> </a:t>
            </a:r>
            <a:r>
              <a:rPr lang="en-US" altLang="zh-TW" dirty="0" smtClean="0"/>
              <a:t>8</a:t>
            </a:r>
            <a:r>
              <a:rPr lang="zh-TW" altLang="en-US" dirty="0" smtClean="0"/>
              <a:t>的支持。目前支持的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版本有</a:t>
            </a:r>
            <a:r>
              <a:rPr lang="en-US" altLang="zh-TW" dirty="0" smtClean="0"/>
              <a:t>10</a:t>
            </a:r>
            <a:r>
              <a:rPr lang="zh-TW" altLang="en-US" dirty="0" smtClean="0"/>
              <a:t>，</a:t>
            </a:r>
            <a:r>
              <a:rPr lang="en-US" altLang="zh-TW" dirty="0" smtClean="0"/>
              <a:t>12</a:t>
            </a:r>
            <a:r>
              <a:rPr lang="zh-TW" altLang="en-US" dirty="0" smtClean="0"/>
              <a:t>，</a:t>
            </a:r>
            <a:r>
              <a:rPr lang="en-US" altLang="zh-TW" dirty="0" smtClean="0"/>
              <a:t>14</a:t>
            </a:r>
            <a:r>
              <a:rPr lang="zh-TW" altLang="en-US" dirty="0" smtClean="0"/>
              <a:t>版。</a:t>
            </a:r>
            <a:endParaRPr lang="en-US" altLang="zh-TW" dirty="0" smtClean="0"/>
          </a:p>
          <a:p>
            <a:r>
              <a:rPr lang="en-US" altLang="zh-TW" dirty="0" smtClean="0"/>
              <a:t>Firebase</a:t>
            </a:r>
            <a:r>
              <a:rPr lang="zh-TW" altLang="en-US" dirty="0" smtClean="0"/>
              <a:t>最近開始提供</a:t>
            </a:r>
            <a:r>
              <a:rPr lang="en-US" altLang="zh-TW" dirty="0" smtClean="0"/>
              <a:t>Emulator</a:t>
            </a:r>
            <a:r>
              <a:rPr lang="zh-TW" altLang="en-US" dirty="0" smtClean="0"/>
              <a:t>，模擬</a:t>
            </a:r>
            <a:r>
              <a:rPr lang="en-US" altLang="zh-TW" dirty="0" smtClean="0"/>
              <a:t>API</a:t>
            </a:r>
            <a:r>
              <a:rPr lang="zh-TW" altLang="en-US" dirty="0" smtClean="0"/>
              <a:t>運行來方便開發者測試，但我還是較習慣本機端直接以</a:t>
            </a:r>
            <a:r>
              <a:rPr lang="en-US" altLang="zh-TW" dirty="0" smtClean="0"/>
              <a:t>Express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debug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000628" y="428604"/>
            <a:ext cx="364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新建一個資料夾，並以命令列進入該路徑後，執行</a:t>
            </a:r>
            <a:r>
              <a:rPr lang="en-US" altLang="zh-TW" dirty="0" smtClean="0"/>
              <a:t>firebase init</a:t>
            </a:r>
            <a:endParaRPr lang="zh-TW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9"/>
            <a:ext cx="4121639" cy="235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428736"/>
            <a:ext cx="4157663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 rot="18765041">
            <a:off x="4423959" y="1596219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214818"/>
            <a:ext cx="4160837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向下箭號 11"/>
          <p:cNvSpPr/>
          <p:nvPr/>
        </p:nvSpPr>
        <p:spPr>
          <a:xfrm rot="2465741">
            <a:off x="4486835" y="3675625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42844" y="2928934"/>
            <a:ext cx="4500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以空白鍵選取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Hosting</a:t>
            </a:r>
            <a:r>
              <a:rPr lang="zh-TW" altLang="en-US" dirty="0" smtClean="0"/>
              <a:t>，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四項功能後按下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，會再詢問要連接哪個專案設定，請選擇</a:t>
            </a:r>
            <a:r>
              <a:rPr lang="en-US" altLang="zh-TW" dirty="0" smtClean="0"/>
              <a:t>Use an existing project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4214818"/>
            <a:ext cx="4132263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向右箭號 14"/>
          <p:cNvSpPr/>
          <p:nvPr/>
        </p:nvSpPr>
        <p:spPr>
          <a:xfrm>
            <a:off x="4357686" y="535782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4140200" cy="197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字方塊 2"/>
          <p:cNvSpPr txBox="1"/>
          <p:nvPr/>
        </p:nvSpPr>
        <p:spPr>
          <a:xfrm>
            <a:off x="4857752" y="357166"/>
            <a:ext cx="3786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尋找到要銜接的專案設定後，按下</a:t>
            </a:r>
            <a:r>
              <a:rPr lang="en-US" altLang="zh-TW" dirty="0" smtClean="0"/>
              <a:t>enter</a:t>
            </a:r>
            <a:r>
              <a:rPr lang="zh-TW" altLang="en-US" dirty="0" smtClean="0"/>
              <a:t>鍵讓程式專案與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連接。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接下來會詢問一系列設定，基本上都只需用預設值即可，但選擇開發的語法時若偏好</a:t>
            </a:r>
            <a:r>
              <a:rPr lang="en-US" altLang="zh-TW" dirty="0" smtClean="0"/>
              <a:t>typescript</a:t>
            </a:r>
            <a:r>
              <a:rPr lang="zh-TW" altLang="en-US" dirty="0" smtClean="0"/>
              <a:t>可切換設定，否則預設是</a:t>
            </a:r>
            <a:r>
              <a:rPr lang="en-US" altLang="zh-TW" dirty="0" err="1" smtClean="0"/>
              <a:t>javascript</a:t>
            </a:r>
            <a:r>
              <a:rPr lang="zh-TW" altLang="en-US" dirty="0" smtClean="0"/>
              <a:t>語法。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500306"/>
            <a:ext cx="4135437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向下箭號 4"/>
          <p:cNvSpPr/>
          <p:nvPr/>
        </p:nvSpPr>
        <p:spPr>
          <a:xfrm>
            <a:off x="2357422" y="2214554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6314" y="3643314"/>
            <a:ext cx="4144963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4786314" y="3143248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接著詢問</a:t>
            </a:r>
            <a:r>
              <a:rPr lang="en-US" altLang="zh-TW" dirty="0" smtClean="0"/>
              <a:t>hosting</a:t>
            </a:r>
            <a:r>
              <a:rPr lang="zh-TW" altLang="en-US" dirty="0" smtClean="0"/>
              <a:t>的路徑是否用</a:t>
            </a:r>
            <a:r>
              <a:rPr lang="en-US" altLang="zh-TW" dirty="0" smtClean="0"/>
              <a:t>public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 rot="2487271">
            <a:off x="4500562" y="400050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5286388"/>
            <a:ext cx="4143404" cy="137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向下箭號 9"/>
          <p:cNvSpPr/>
          <p:nvPr/>
        </p:nvSpPr>
        <p:spPr>
          <a:xfrm rot="3128223">
            <a:off x="4500562" y="5072074"/>
            <a:ext cx="285752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00034" y="485776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完成後會出現預設的檔案與資料夾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786314" y="6000768"/>
            <a:ext cx="367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其中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管理後台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程式碼，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public</a:t>
            </a:r>
            <a:r>
              <a:rPr lang="zh-TW" altLang="en-US" dirty="0" smtClean="0"/>
              <a:t>則擺放前台網頁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關於網站，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，</a:t>
            </a:r>
            <a:r>
              <a:rPr lang="en-US" altLang="zh-TW" dirty="0" err="1" smtClean="0"/>
              <a:t>realtime</a:t>
            </a:r>
            <a:r>
              <a:rPr lang="en-US" altLang="zh-TW" dirty="0" smtClean="0"/>
              <a:t> database)</a:t>
            </a:r>
          </a:p>
          <a:p>
            <a:r>
              <a:rPr lang="zh-TW" altLang="en-US" dirty="0"/>
              <a:t>檔案</a:t>
            </a:r>
            <a:r>
              <a:rPr lang="zh-TW" altLang="en-US" dirty="0" smtClean="0"/>
              <a:t>保存 </a:t>
            </a:r>
            <a:r>
              <a:rPr lang="en-US" altLang="zh-TW" dirty="0" smtClean="0"/>
              <a:t>(Storage)</a:t>
            </a:r>
          </a:p>
          <a:p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(Functions)</a:t>
            </a:r>
            <a:endParaRPr lang="en-US" altLang="zh-TW" dirty="0"/>
          </a:p>
          <a:p>
            <a:r>
              <a:rPr lang="zh-TW" altLang="en-US" dirty="0" smtClean="0"/>
              <a:t>網頁 </a:t>
            </a:r>
            <a:r>
              <a:rPr lang="en-US" altLang="zh-TW" dirty="0" smtClean="0"/>
              <a:t>(Hosting)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開發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網路上下載，完全免費使用。</a:t>
            </a:r>
            <a:endParaRPr lang="en-US" altLang="zh-TW" dirty="0" smtClean="0"/>
          </a:p>
          <a:p>
            <a:r>
              <a:rPr lang="zh-TW" altLang="en-US" dirty="0" smtClean="0"/>
              <a:t>跨平台，在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Mac</a:t>
            </a:r>
            <a:r>
              <a:rPr lang="zh-TW" altLang="en-US" dirty="0" smtClean="0"/>
              <a:t>，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都有發布版本。</a:t>
            </a:r>
            <a:endParaRPr lang="en-US" altLang="zh-TW" dirty="0" smtClean="0"/>
          </a:p>
          <a:p>
            <a:r>
              <a:rPr lang="zh-TW" altLang="en-US" dirty="0" smtClean="0"/>
              <a:t>內建</a:t>
            </a:r>
            <a:r>
              <a:rPr lang="en-US" altLang="zh-TW" dirty="0" smtClean="0"/>
              <a:t>bash</a:t>
            </a:r>
            <a:r>
              <a:rPr lang="zh-TW" altLang="en-US" dirty="0" smtClean="0"/>
              <a:t>命令列，在各作業系統可提供一致的指令環境。</a:t>
            </a:r>
            <a:endParaRPr lang="en-US" altLang="zh-TW" dirty="0" smtClean="0"/>
          </a:p>
          <a:p>
            <a:r>
              <a:rPr lang="zh-TW" altLang="en-US" dirty="0" smtClean="0"/>
              <a:t>高度整合</a:t>
            </a:r>
            <a:r>
              <a:rPr lang="en-US" altLang="zh-TW" dirty="0" smtClean="0"/>
              <a:t>node.js</a:t>
            </a:r>
            <a:r>
              <a:rPr lang="zh-TW" altLang="en-US" dirty="0" smtClean="0"/>
              <a:t>的開發方式，且操作行為與熱鍵完全相同於</a:t>
            </a:r>
            <a:r>
              <a:rPr lang="en-US" altLang="zh-TW" dirty="0" smtClean="0"/>
              <a:t>Visual Studio</a:t>
            </a:r>
            <a:r>
              <a:rPr lang="zh-TW" altLang="en-US" dirty="0" smtClean="0"/>
              <a:t>，方便</a:t>
            </a:r>
            <a:r>
              <a:rPr lang="en-US" altLang="zh-TW" dirty="0" smtClean="0"/>
              <a:t>VS</a:t>
            </a:r>
            <a:r>
              <a:rPr lang="zh-TW" altLang="en-US" dirty="0" smtClean="0"/>
              <a:t>慣用者無痛轉換。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643050"/>
            <a:ext cx="8102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字方塊 2"/>
          <p:cNvSpPr txBox="1"/>
          <p:nvPr/>
        </p:nvSpPr>
        <p:spPr>
          <a:xfrm>
            <a:off x="500034" y="928670"/>
            <a:ext cx="80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Visual Studio Code</a:t>
            </a:r>
            <a:r>
              <a:rPr lang="zh-TW" altLang="en-US" dirty="0" smtClean="0"/>
              <a:t>開啟</a:t>
            </a:r>
            <a:r>
              <a:rPr lang="en-US" altLang="zh-TW" dirty="0" err="1" smtClean="0"/>
              <a:t>leon</a:t>
            </a:r>
            <a:r>
              <a:rPr lang="en-US" altLang="zh-TW" dirty="0" smtClean="0"/>
              <a:t>-demo</a:t>
            </a:r>
            <a:r>
              <a:rPr lang="zh-TW" altLang="en-US" dirty="0" smtClean="0"/>
              <a:t>案，可於左方檢視目前檔案與資料夾布局。可執行多個終端機處理開發所需的指令。</a:t>
            </a:r>
            <a:endParaRPr lang="zh-TW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發布第一個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71612"/>
            <a:ext cx="3857652" cy="144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字方塊 4"/>
          <p:cNvSpPr txBox="1"/>
          <p:nvPr/>
        </p:nvSpPr>
        <p:spPr>
          <a:xfrm>
            <a:off x="4714876" y="1571612"/>
            <a:ext cx="364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讓我們先從預設的示範開始，反註解紅框區域，執行第一次的發布</a:t>
            </a:r>
            <a:endParaRPr lang="zh-TW" alt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3357562"/>
            <a:ext cx="537686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>
            <a:off x="3643306" y="2857496"/>
            <a:ext cx="357190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57158" y="3786190"/>
            <a:ext cx="2714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firebase deploy</a:t>
            </a:r>
            <a:r>
              <a:rPr lang="zh-TW" altLang="en-US" dirty="0" smtClean="0"/>
              <a:t>進行發布，此命令會將</a:t>
            </a:r>
            <a:r>
              <a:rPr lang="en-US" altLang="zh-TW" dirty="0" smtClean="0"/>
              <a:t>Functions</a:t>
            </a:r>
            <a:r>
              <a:rPr lang="zh-TW" altLang="en-US" dirty="0" smtClean="0"/>
              <a:t>與</a:t>
            </a:r>
            <a:r>
              <a:rPr lang="en-US" altLang="zh-TW" dirty="0" smtClean="0"/>
              <a:t>Hosting</a:t>
            </a:r>
            <a:r>
              <a:rPr lang="zh-TW" altLang="en-US" dirty="0" smtClean="0"/>
              <a:t>都發布。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未來若只想</a:t>
            </a:r>
            <a:r>
              <a:rPr lang="zh-TW" altLang="en-US" dirty="0" smtClean="0">
                <a:hlinkClick r:id="rId4"/>
              </a:rPr>
              <a:t>發布</a:t>
            </a:r>
            <a:r>
              <a:rPr lang="en-US" altLang="zh-TW" dirty="0" smtClean="0">
                <a:hlinkClick r:id="rId4"/>
              </a:rPr>
              <a:t>Functions</a:t>
            </a:r>
            <a:r>
              <a:rPr lang="zh-TW" altLang="en-US" dirty="0" smtClean="0"/>
              <a:t>或</a:t>
            </a:r>
            <a:r>
              <a:rPr lang="zh-TW" altLang="en-US" dirty="0" smtClean="0">
                <a:hlinkClick r:id="rId5"/>
              </a:rPr>
              <a:t>發布</a:t>
            </a:r>
            <a:r>
              <a:rPr lang="en-US" altLang="zh-TW" dirty="0" smtClean="0">
                <a:hlinkClick r:id="rId5"/>
              </a:rPr>
              <a:t>Hosting</a:t>
            </a:r>
            <a:r>
              <a:rPr lang="zh-TW" altLang="en-US" dirty="0" smtClean="0"/>
              <a:t>可參考連結</a:t>
            </a:r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857224" y="571480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若不特別指定發布的目標位置，預設會是美國愛荷華州</a:t>
            </a:r>
            <a:r>
              <a:rPr lang="en-US" altLang="zh-TW" dirty="0" smtClean="0"/>
              <a:t>(</a:t>
            </a:r>
            <a:r>
              <a:rPr lang="en-US" dirty="0" smtClean="0"/>
              <a:t>us-central1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發布後的完整</a:t>
            </a:r>
            <a:r>
              <a:rPr lang="en-US" altLang="zh-TW" dirty="0" smtClean="0"/>
              <a:t>API</a:t>
            </a:r>
            <a:r>
              <a:rPr lang="zh-TW" altLang="en-US" dirty="0" smtClean="0"/>
              <a:t>路徑如紅框處顯示，可用</a:t>
            </a:r>
            <a:r>
              <a:rPr lang="en-US" altLang="zh-TW" dirty="0" smtClean="0"/>
              <a:t>postman</a:t>
            </a:r>
            <a:r>
              <a:rPr lang="zh-TW" altLang="en-US" dirty="0" smtClean="0"/>
              <a:t>測試。</a:t>
            </a:r>
            <a:endParaRPr lang="zh-TW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285860"/>
            <a:ext cx="7429552" cy="506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8107363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postman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57488" y="4214818"/>
            <a:ext cx="527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未特別指定呼叫方式，使用</a:t>
            </a:r>
            <a:r>
              <a:rPr lang="en-US" altLang="zh-TW" dirty="0" smtClean="0"/>
              <a:t>get</a:t>
            </a:r>
            <a:r>
              <a:rPr lang="zh-TW" altLang="en-US" dirty="0" smtClean="0"/>
              <a:t>或</a:t>
            </a:r>
            <a:r>
              <a:rPr lang="en-US" altLang="zh-TW" dirty="0" smtClean="0"/>
              <a:t>post</a:t>
            </a:r>
            <a:r>
              <a:rPr lang="zh-TW" altLang="en-US" dirty="0" smtClean="0"/>
              <a:t>皆可成功呼叫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rot="10800000">
            <a:off x="1071538" y="2428868"/>
            <a:ext cx="2286016" cy="1785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變更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的發布位置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500174"/>
            <a:ext cx="5162821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3071810"/>
            <a:ext cx="4029075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向下箭號 6"/>
          <p:cNvSpPr/>
          <p:nvPr/>
        </p:nvSpPr>
        <p:spPr>
          <a:xfrm>
            <a:off x="3071802" y="2714620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4929198"/>
            <a:ext cx="5126727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>
            <a:off x="4500562" y="4643446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添加方便</a:t>
            </a:r>
            <a:r>
              <a:rPr lang="en-US" altLang="zh-TW" dirty="0" smtClean="0"/>
              <a:t>API</a:t>
            </a:r>
            <a:r>
              <a:rPr lang="zh-TW" altLang="en-US" dirty="0" smtClean="0"/>
              <a:t>調用的程式碼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1714488"/>
            <a:ext cx="175218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1714488"/>
            <a:ext cx="4500566" cy="151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5984" y="1714488"/>
            <a:ext cx="181110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向右箭號 6"/>
          <p:cNvSpPr/>
          <p:nvPr/>
        </p:nvSpPr>
        <p:spPr>
          <a:xfrm>
            <a:off x="2000232" y="3643314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/>
          <p:nvPr/>
        </p:nvCxnSpPr>
        <p:spPr>
          <a:xfrm flipV="1">
            <a:off x="3428992" y="2786058"/>
            <a:ext cx="1000132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3286124"/>
            <a:ext cx="4510179" cy="220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直線單箭頭接點 23"/>
          <p:cNvCxnSpPr/>
          <p:nvPr/>
        </p:nvCxnSpPr>
        <p:spPr>
          <a:xfrm>
            <a:off x="3286116" y="3714752"/>
            <a:ext cx="1143008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071538" y="5643578"/>
            <a:ext cx="7000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再以</a:t>
            </a:r>
            <a:r>
              <a:rPr lang="en-US" altLang="zh-TW" dirty="0" smtClean="0"/>
              <a:t>postman</a:t>
            </a:r>
            <a:r>
              <a:rPr lang="zh-TW" altLang="en-US" dirty="0" smtClean="0"/>
              <a:t>呼叫</a:t>
            </a:r>
            <a:endParaRPr lang="en-US" altLang="zh-TW" dirty="0" smtClean="0"/>
          </a:p>
          <a:p>
            <a:r>
              <a:rPr lang="en-US" dirty="0" smtClean="0">
                <a:hlinkClick r:id="rId6"/>
              </a:rPr>
              <a:t>https://asia-northeast1-leon-demo-3246f.cloudfunctions.net/helloWorld</a:t>
            </a:r>
            <a:endParaRPr lang="en-US" dirty="0" smtClean="0"/>
          </a:p>
          <a:p>
            <a:r>
              <a:rPr lang="zh-TW" altLang="en-US" dirty="0" smtClean="0"/>
              <a:t>看執行結果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設定本地端</a:t>
            </a:r>
            <a:r>
              <a:rPr lang="en-US" altLang="zh-TW" dirty="0" smtClean="0"/>
              <a:t>debug</a:t>
            </a:r>
            <a:r>
              <a:rPr lang="zh-TW" altLang="en-US" dirty="0" smtClean="0"/>
              <a:t>方法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285860"/>
            <a:ext cx="25050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285860"/>
            <a:ext cx="4214842" cy="189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線單箭頭接點 6"/>
          <p:cNvCxnSpPr/>
          <p:nvPr/>
        </p:nvCxnSpPr>
        <p:spPr>
          <a:xfrm flipV="1">
            <a:off x="2357422" y="2285992"/>
            <a:ext cx="1143008" cy="428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3214686"/>
            <a:ext cx="4214842" cy="323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線單箭頭接點 9"/>
          <p:cNvCxnSpPr/>
          <p:nvPr/>
        </p:nvCxnSpPr>
        <p:spPr>
          <a:xfrm>
            <a:off x="2571736" y="4143380"/>
            <a:ext cx="928694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API</a:t>
            </a:r>
            <a:r>
              <a:rPr lang="zh-TW" altLang="en-US" dirty="0" smtClean="0"/>
              <a:t>所帶入參數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643050"/>
            <a:ext cx="4596351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857496"/>
            <a:ext cx="375178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4" y="4643446"/>
            <a:ext cx="3665544" cy="171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5429256" y="1571612"/>
            <a:ext cx="2714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傳參數的三種方式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1.</a:t>
            </a:r>
            <a:r>
              <a:rPr lang="zh-TW" altLang="en-US" dirty="0" smtClean="0"/>
              <a:t> 網址列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2. headers</a:t>
            </a:r>
            <a:br>
              <a:rPr lang="en-US" altLang="zh-TW" dirty="0" smtClean="0"/>
            </a:br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body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銜接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storage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2123343" cy="512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285860"/>
            <a:ext cx="5929174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建立一個新的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案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1428728" y="3429000"/>
            <a:ext cx="214314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929066"/>
            <a:ext cx="2267019" cy="2177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向右箭號 9"/>
          <p:cNvSpPr/>
          <p:nvPr/>
        </p:nvSpPr>
        <p:spPr>
          <a:xfrm>
            <a:off x="2643174" y="492919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4014105"/>
            <a:ext cx="2620756" cy="212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向右箭號 11"/>
          <p:cNvSpPr/>
          <p:nvPr/>
        </p:nvSpPr>
        <p:spPr>
          <a:xfrm>
            <a:off x="5500694" y="492919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1500174"/>
            <a:ext cx="7759700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10" y="4000504"/>
            <a:ext cx="1897063" cy="209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285861"/>
            <a:ext cx="3071834" cy="2256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增加資料到</a:t>
            </a:r>
            <a:r>
              <a:rPr lang="en-US" altLang="zh-TW" dirty="0" err="1" smtClean="0"/>
              <a:t>firestore</a:t>
            </a:r>
            <a:endParaRPr lang="zh-TW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714752"/>
            <a:ext cx="3548063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線單箭頭接點 11"/>
          <p:cNvCxnSpPr/>
          <p:nvPr/>
        </p:nvCxnSpPr>
        <p:spPr>
          <a:xfrm rot="16200000" flipH="1">
            <a:off x="4607719" y="2536025"/>
            <a:ext cx="1857388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857884" y="1428736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Promise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javascript</a:t>
            </a:r>
            <a:r>
              <a:rPr lang="zh-TW" altLang="en-US" dirty="0" smtClean="0"/>
              <a:t>裡控制工作排程的物件，</a:t>
            </a:r>
            <a:r>
              <a:rPr lang="en-US" altLang="zh-TW" dirty="0" smtClean="0"/>
              <a:t>resolve</a:t>
            </a:r>
            <a:r>
              <a:rPr lang="zh-TW" altLang="en-US" dirty="0" smtClean="0"/>
              <a:t>與</a:t>
            </a:r>
            <a:r>
              <a:rPr lang="en-US" altLang="zh-TW" dirty="0" smtClean="0"/>
              <a:t>reject</a:t>
            </a:r>
            <a:r>
              <a:rPr lang="zh-TW" altLang="en-US" dirty="0" smtClean="0"/>
              <a:t>分別對應程式設計上要調用成功或失敗的後續動作。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357422" y="3857628"/>
            <a:ext cx="2214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早期的</a:t>
            </a:r>
            <a:r>
              <a:rPr lang="en-US" altLang="zh-TW" dirty="0" smtClean="0"/>
              <a:t>Promise</a:t>
            </a:r>
            <a:r>
              <a:rPr lang="zh-TW" altLang="en-US" dirty="0" smtClean="0"/>
              <a:t>會藉由後續的</a:t>
            </a:r>
            <a:r>
              <a:rPr lang="en-US" altLang="zh-TW" dirty="0" smtClean="0"/>
              <a:t>.then</a:t>
            </a:r>
            <a:r>
              <a:rPr lang="zh-TW" altLang="en-US" dirty="0" smtClean="0"/>
              <a:t>或</a:t>
            </a:r>
            <a:r>
              <a:rPr lang="en-US" altLang="zh-TW" dirty="0" smtClean="0"/>
              <a:t>.catch</a:t>
            </a:r>
            <a:r>
              <a:rPr lang="zh-TW" altLang="en-US" dirty="0" smtClean="0"/>
              <a:t>來銜接處理成功與失敗的動作，較新的寫法則是以</a:t>
            </a:r>
            <a:r>
              <a:rPr lang="en-US" altLang="zh-TW" dirty="0" err="1" smtClean="0"/>
              <a:t>async</a:t>
            </a:r>
            <a:r>
              <a:rPr lang="zh-TW" altLang="en-US" dirty="0" smtClean="0"/>
              <a:t>與</a:t>
            </a:r>
            <a:r>
              <a:rPr lang="en-US" altLang="zh-TW" dirty="0" smtClean="0"/>
              <a:t>await</a:t>
            </a:r>
            <a:r>
              <a:rPr lang="zh-TW" altLang="en-US" dirty="0" smtClean="0"/>
              <a:t>讓語法更趨進多數人的單線邏輯。</a:t>
            </a:r>
            <a:endParaRPr lang="zh-TW" alt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1285860"/>
            <a:ext cx="1846719" cy="47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取得資料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2054583" cy="512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357298"/>
            <a:ext cx="3158181" cy="226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4000504"/>
            <a:ext cx="4070561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5857884" y="1357298"/>
            <a:ext cx="27146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當明確知道資料路徑</a:t>
            </a:r>
            <a:r>
              <a:rPr lang="en-US" altLang="zh-TW" dirty="0" smtClean="0"/>
              <a:t>(key)</a:t>
            </a:r>
            <a:r>
              <a:rPr lang="zh-TW" altLang="en-US" dirty="0" smtClean="0"/>
              <a:t>時，可直接指定資料集合與文件的路徑後呼叫</a:t>
            </a:r>
            <a:r>
              <a:rPr lang="en-US" altLang="zh-TW" dirty="0" smtClean="0"/>
              <a:t>get()</a:t>
            </a:r>
            <a:r>
              <a:rPr lang="zh-TW" altLang="en-US" dirty="0" smtClean="0"/>
              <a:t>，因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的動作也是</a:t>
            </a:r>
            <a:r>
              <a:rPr lang="en-US" altLang="zh-TW" dirty="0" smtClean="0"/>
              <a:t>Promise</a:t>
            </a:r>
            <a:r>
              <a:rPr lang="zh-TW" altLang="en-US" dirty="0" smtClean="0"/>
              <a:t>物件，故必須以</a:t>
            </a:r>
            <a:r>
              <a:rPr lang="en-US" altLang="zh-TW" dirty="0" smtClean="0"/>
              <a:t>await</a:t>
            </a:r>
            <a:r>
              <a:rPr lang="zh-TW" altLang="en-US" dirty="0" smtClean="0"/>
              <a:t>等待完成。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但取得的資料並非先前存入的內容，需再以</a:t>
            </a:r>
            <a:r>
              <a:rPr lang="en-US" altLang="zh-TW" dirty="0" smtClean="0"/>
              <a:t>data()</a:t>
            </a:r>
            <a:r>
              <a:rPr lang="zh-TW" altLang="en-US" dirty="0" smtClean="0"/>
              <a:t>提取。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rot="16200000" flipH="1">
            <a:off x="4107653" y="2607463"/>
            <a:ext cx="2143140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從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搜尋資料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500174"/>
            <a:ext cx="1846742" cy="466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6050" y="1428736"/>
            <a:ext cx="3286148" cy="236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4071942"/>
            <a:ext cx="39497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直線單箭頭接點 7"/>
          <p:cNvCxnSpPr/>
          <p:nvPr/>
        </p:nvCxnSpPr>
        <p:spPr>
          <a:xfrm rot="16200000" flipH="1">
            <a:off x="4393405" y="2821777"/>
            <a:ext cx="207170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215074" y="1571612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通常對集合搜尋的結果會視複數，因此在整理資料必須以</a:t>
            </a:r>
            <a:r>
              <a:rPr lang="en-US" altLang="zh-TW" dirty="0" err="1" smtClean="0"/>
              <a:t>foreach</a:t>
            </a:r>
            <a:r>
              <a:rPr lang="zh-TW" altLang="en-US" dirty="0" smtClean="0"/>
              <a:t>對資料逐項處理，並彙集成陣列後再回傳。</a:t>
            </a:r>
            <a:endParaRPr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建立前端網頁</a:t>
            </a:r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2620686" cy="336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357298"/>
            <a:ext cx="4572032" cy="492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786322"/>
            <a:ext cx="2925308" cy="150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發布</a:t>
            </a:r>
            <a:r>
              <a:rPr lang="en-US" altLang="zh-TW" dirty="0" smtClean="0"/>
              <a:t>API</a:t>
            </a:r>
            <a:r>
              <a:rPr lang="zh-TW" altLang="en-US" dirty="0" smtClean="0"/>
              <a:t>與網頁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全部發布</a:t>
            </a:r>
            <a:r>
              <a:rPr lang="en-US" altLang="zh-TW" dirty="0" smtClean="0"/>
              <a:t>: firebase deploy</a:t>
            </a:r>
          </a:p>
          <a:p>
            <a:r>
              <a:rPr lang="zh-TW" altLang="en-US" dirty="0" smtClean="0"/>
              <a:t>發布</a:t>
            </a:r>
            <a:r>
              <a:rPr lang="en-US" altLang="zh-TW" dirty="0" smtClean="0"/>
              <a:t>API: firebase deploy --only functions</a:t>
            </a:r>
          </a:p>
          <a:p>
            <a:r>
              <a:rPr lang="zh-TW" altLang="en-US" dirty="0" smtClean="0"/>
              <a:t>發布網頁</a:t>
            </a:r>
            <a:r>
              <a:rPr lang="en-US" altLang="zh-TW" dirty="0" smtClean="0"/>
              <a:t>: firebase deploy --only hosting</a:t>
            </a:r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Router</a:t>
            </a:r>
            <a:r>
              <a:rPr lang="zh-TW" altLang="en-US" dirty="0" smtClean="0"/>
              <a:t>的寫法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23732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5" y="1500174"/>
            <a:ext cx="515956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線單箭頭接點 6"/>
          <p:cNvCxnSpPr/>
          <p:nvPr/>
        </p:nvCxnSpPr>
        <p:spPr>
          <a:xfrm flipV="1">
            <a:off x="1428728" y="2786058"/>
            <a:ext cx="1785950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286116" y="4786322"/>
            <a:ext cx="5214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較大型專案常會有多達數十個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，若是以第一個</a:t>
            </a:r>
            <a:r>
              <a:rPr lang="en-US" altLang="zh-TW" dirty="0" smtClean="0"/>
              <a:t>apis.js</a:t>
            </a:r>
            <a:r>
              <a:rPr lang="zh-TW" altLang="en-US" dirty="0" smtClean="0"/>
              <a:t>的作法處理，就會發生無法分類管理的情況。此時若能使用</a:t>
            </a:r>
            <a:r>
              <a:rPr lang="en-US" altLang="zh-TW" dirty="0" smtClean="0"/>
              <a:t>express</a:t>
            </a:r>
            <a:r>
              <a:rPr lang="zh-TW" altLang="en-US" dirty="0" smtClean="0"/>
              <a:t>先將</a:t>
            </a:r>
            <a:r>
              <a:rPr lang="en-US" altLang="zh-TW" dirty="0" smtClean="0"/>
              <a:t>API</a:t>
            </a:r>
            <a:r>
              <a:rPr lang="zh-TW" altLang="en-US" dirty="0" smtClean="0"/>
              <a:t>分類到不同的</a:t>
            </a:r>
            <a:r>
              <a:rPr lang="en-US" altLang="zh-TW" dirty="0" smtClean="0"/>
              <a:t>router</a:t>
            </a:r>
            <a:r>
              <a:rPr lang="zh-TW" altLang="en-US" dirty="0" smtClean="0"/>
              <a:t>，開發上就能分給不同的工程組處理。</a:t>
            </a:r>
            <a:endParaRPr lang="en-US" altLang="zh-TW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500042"/>
            <a:ext cx="6438889" cy="93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84" y="1643050"/>
            <a:ext cx="6048375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字方塊 3"/>
          <p:cNvSpPr txBox="1"/>
          <p:nvPr/>
        </p:nvSpPr>
        <p:spPr>
          <a:xfrm>
            <a:off x="500034" y="500042"/>
            <a:ext cx="1714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Firebase</a:t>
            </a:r>
            <a:r>
              <a:rPr lang="zh-TW" altLang="en-US" dirty="0" smtClean="0"/>
              <a:t>的用法與銜接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的做法相同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1472" y="1643050"/>
            <a:ext cx="1714512" cy="92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Local</a:t>
            </a:r>
            <a:r>
              <a:rPr lang="zh-TW" altLang="en-US" dirty="0" smtClean="0"/>
              <a:t>端改以</a:t>
            </a:r>
            <a:r>
              <a:rPr lang="en-US" altLang="zh-TW" dirty="0" smtClean="0"/>
              <a:t>use</a:t>
            </a:r>
            <a:r>
              <a:rPr lang="zh-TW" altLang="en-US" dirty="0" smtClean="0"/>
              <a:t>來銜接</a:t>
            </a:r>
            <a:r>
              <a:rPr lang="en-US" altLang="zh-TW" dirty="0" smtClean="0"/>
              <a:t>router</a:t>
            </a:r>
            <a:r>
              <a:rPr lang="zh-TW" altLang="en-US" dirty="0" smtClean="0"/>
              <a:t>所用的</a:t>
            </a:r>
            <a:r>
              <a:rPr lang="en-US" altLang="zh-TW" dirty="0" smtClean="0"/>
              <a:t>express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2714620"/>
            <a:ext cx="6286544" cy="386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428604"/>
            <a:ext cx="7789863" cy="255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500438"/>
            <a:ext cx="7764463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>
            <a:off x="4500562" y="3071810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69" y="428604"/>
            <a:ext cx="9038051" cy="600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093225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字方塊 3"/>
          <p:cNvSpPr txBox="1"/>
          <p:nvPr/>
        </p:nvSpPr>
        <p:spPr>
          <a:xfrm>
            <a:off x="285720" y="2928934"/>
            <a:ext cx="228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產生新的私密金鑰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後會下載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檔，保存供專案程式碼調用，若不小心再按到產生，專案程式內的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檔就要更換。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5572140"/>
            <a:ext cx="4857784" cy="105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91535"/>
            <a:ext cx="8396148" cy="310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字方塊 2"/>
          <p:cNvSpPr txBox="1"/>
          <p:nvPr/>
        </p:nvSpPr>
        <p:spPr>
          <a:xfrm>
            <a:off x="428596" y="1500174"/>
            <a:ext cx="2428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若需要更多人員參與此專案，可在此建立人員的權限。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被加入的人員須到信箱收信來取得授權。</a:t>
            </a:r>
            <a:endParaRPr lang="zh-TW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786190"/>
            <a:ext cx="5143536" cy="241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err="1" smtClean="0"/>
              <a:t>firestore</a:t>
            </a:r>
            <a:r>
              <a:rPr lang="zh-TW" altLang="en-US" smtClean="0"/>
              <a:t>資料庫</a:t>
            </a:r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43" y="1357298"/>
            <a:ext cx="852338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357158" y="5715016"/>
            <a:ext cx="857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firestore</a:t>
            </a:r>
            <a:r>
              <a:rPr lang="zh-TW" altLang="en-US" dirty="0" smtClean="0"/>
              <a:t>是</a:t>
            </a:r>
            <a:r>
              <a:rPr lang="en-US" altLang="zh-TW" dirty="0" smtClean="0"/>
              <a:t>firebase</a:t>
            </a:r>
            <a:r>
              <a:rPr lang="zh-TW" altLang="en-US" dirty="0" smtClean="0"/>
              <a:t>基於</a:t>
            </a:r>
            <a:r>
              <a:rPr lang="en-US" altLang="zh-TW" dirty="0" err="1" smtClean="0"/>
              <a:t>NoSQL</a:t>
            </a:r>
            <a:r>
              <a:rPr lang="zh-TW" altLang="en-US" dirty="0" smtClean="0"/>
              <a:t>所提供的較新型的資料庫功能，最初只有</a:t>
            </a:r>
            <a:r>
              <a:rPr lang="en-US" altLang="zh-TW" dirty="0" err="1" smtClean="0"/>
              <a:t>realtime</a:t>
            </a:r>
            <a:r>
              <a:rPr lang="en-US" altLang="zh-TW" dirty="0" smtClean="0"/>
              <a:t> database(</a:t>
            </a:r>
            <a:r>
              <a:rPr lang="zh-TW" altLang="en-US" dirty="0" smtClean="0"/>
              <a:t>同樣是</a:t>
            </a:r>
            <a:r>
              <a:rPr lang="en-US" altLang="zh-TW" dirty="0" err="1" smtClean="0"/>
              <a:t>NoSQL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，但</a:t>
            </a:r>
            <a:r>
              <a:rPr lang="en-US" altLang="zh-TW" dirty="0" err="1" smtClean="0"/>
              <a:t>firestore</a:t>
            </a:r>
            <a:r>
              <a:rPr lang="zh-TW" altLang="en-US" dirty="0" smtClean="0"/>
              <a:t>可對文件繼續添加子集合，而</a:t>
            </a:r>
            <a:r>
              <a:rPr lang="en-US" altLang="zh-TW" dirty="0" err="1" smtClean="0"/>
              <a:t>realtime</a:t>
            </a:r>
            <a:r>
              <a:rPr lang="en-US" altLang="zh-TW" dirty="0" smtClean="0"/>
              <a:t> database</a:t>
            </a:r>
            <a:r>
              <a:rPr lang="zh-TW" altLang="en-US" dirty="0" smtClean="0"/>
              <a:t>僅能以陣列處理資料的子集合。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71480"/>
            <a:ext cx="31496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57166"/>
            <a:ext cx="3154363" cy="158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向右箭號 3"/>
          <p:cNvSpPr/>
          <p:nvPr/>
        </p:nvSpPr>
        <p:spPr>
          <a:xfrm>
            <a:off x="4071934" y="1071546"/>
            <a:ext cx="71438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2357430"/>
            <a:ext cx="3128963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向下箭號 5"/>
          <p:cNvSpPr/>
          <p:nvPr/>
        </p:nvSpPr>
        <p:spPr>
          <a:xfrm>
            <a:off x="6643702" y="2000240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28597" y="2857496"/>
            <a:ext cx="335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詳細位置代碼可參考此</a:t>
            </a:r>
            <a:r>
              <a:rPr lang="zh-TW" altLang="en-US" dirty="0" smtClean="0">
                <a:hlinkClick r:id="rId5"/>
              </a:rPr>
              <a:t>連結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9" y="3286125"/>
            <a:ext cx="333105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向下箭號 8"/>
          <p:cNvSpPr/>
          <p:nvPr/>
        </p:nvSpPr>
        <p:spPr>
          <a:xfrm>
            <a:off x="6643702" y="4500570"/>
            <a:ext cx="214314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5000636"/>
            <a:ext cx="42210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文字方塊 10"/>
          <p:cNvSpPr txBox="1"/>
          <p:nvPr/>
        </p:nvSpPr>
        <p:spPr>
          <a:xfrm>
            <a:off x="4000496" y="4357694"/>
            <a:ext cx="2500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若要變更讀取權限，可再到規則做設定。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965</Words>
  <Application>Microsoft Office PowerPoint</Application>
  <PresentationFormat>如螢幕大小 (4:3)</PresentationFormat>
  <Paragraphs>74</Paragraphs>
  <Slides>36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Office 佈景主題</vt:lpstr>
      <vt:lpstr>用Firebase建置互動網站</vt:lpstr>
      <vt:lpstr>關於網站，Firebase有</vt:lpstr>
      <vt:lpstr>建立一個新的firebase案</vt:lpstr>
      <vt:lpstr>投影片 4</vt:lpstr>
      <vt:lpstr>投影片 5</vt:lpstr>
      <vt:lpstr>投影片 6</vt:lpstr>
      <vt:lpstr>投影片 7</vt:lpstr>
      <vt:lpstr>設定firestore資料庫</vt:lpstr>
      <vt:lpstr>投影片 9</vt:lpstr>
      <vt:lpstr>設定storage</vt:lpstr>
      <vt:lpstr>投影片 11</vt:lpstr>
      <vt:lpstr>設定Hosting</vt:lpstr>
      <vt:lpstr>設定Functions</vt:lpstr>
      <vt:lpstr>投影片 14</vt:lpstr>
      <vt:lpstr>設定Authentication</vt:lpstr>
      <vt:lpstr>投影片 16</vt:lpstr>
      <vt:lpstr>建立firebase程式專案</vt:lpstr>
      <vt:lpstr>投影片 18</vt:lpstr>
      <vt:lpstr>投影片 19</vt:lpstr>
      <vt:lpstr>以Visual Studio Code開發</vt:lpstr>
      <vt:lpstr>投影片 21</vt:lpstr>
      <vt:lpstr>發布第一個API</vt:lpstr>
      <vt:lpstr>投影片 23</vt:lpstr>
      <vt:lpstr>以postman測試API</vt:lpstr>
      <vt:lpstr>變更API的發布位置</vt:lpstr>
      <vt:lpstr>添加方便API調用的程式碼</vt:lpstr>
      <vt:lpstr>設定本地端debug方法</vt:lpstr>
      <vt:lpstr>取得API所帶入參數</vt:lpstr>
      <vt:lpstr>銜接firestore與storage</vt:lpstr>
      <vt:lpstr>增加資料到firestore</vt:lpstr>
      <vt:lpstr>從firestore取得資料</vt:lpstr>
      <vt:lpstr>從firestore搜尋資料</vt:lpstr>
      <vt:lpstr>建立前端網頁</vt:lpstr>
      <vt:lpstr>發布API與網頁</vt:lpstr>
      <vt:lpstr>補充Router的寫法</vt:lpstr>
      <vt:lpstr>投影片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Firebase能做到什麼</dc:title>
  <dc:creator>Leon Hsu</dc:creator>
  <cp:lastModifiedBy>Leon Hsu</cp:lastModifiedBy>
  <cp:revision>171</cp:revision>
  <dcterms:created xsi:type="dcterms:W3CDTF">2021-10-22T02:56:15Z</dcterms:created>
  <dcterms:modified xsi:type="dcterms:W3CDTF">2021-10-26T14:35:54Z</dcterms:modified>
</cp:coreProperties>
</file>